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85" autoAdjust="0"/>
  </p:normalViewPr>
  <p:slideViewPr>
    <p:cSldViewPr snapToGrid="0">
      <p:cViewPr varScale="1">
        <p:scale>
          <a:sx n="94" d="100"/>
          <a:sy n="94" d="100"/>
        </p:scale>
        <p:origin x="182" y="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68674-4783-4CE2-9E96-7E25263656F9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FD5D-C405-4CE7-B07F-B65981D0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54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68674-4783-4CE2-9E96-7E25263656F9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FD5D-C405-4CE7-B07F-B65981D0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526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68674-4783-4CE2-9E96-7E25263656F9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FD5D-C405-4CE7-B07F-B65981D0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638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68674-4783-4CE2-9E96-7E25263656F9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FD5D-C405-4CE7-B07F-B65981D0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120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68674-4783-4CE2-9E96-7E25263656F9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FD5D-C405-4CE7-B07F-B65981D0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647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68674-4783-4CE2-9E96-7E25263656F9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FD5D-C405-4CE7-B07F-B65981D0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403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68674-4783-4CE2-9E96-7E25263656F9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FD5D-C405-4CE7-B07F-B65981D0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170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68674-4783-4CE2-9E96-7E25263656F9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FD5D-C405-4CE7-B07F-B65981D0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737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68674-4783-4CE2-9E96-7E25263656F9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FD5D-C405-4CE7-B07F-B65981D0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225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68674-4783-4CE2-9E96-7E25263656F9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FD5D-C405-4CE7-B07F-B65981D0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732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68674-4783-4CE2-9E96-7E25263656F9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FD5D-C405-4CE7-B07F-B65981D0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22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68674-4783-4CE2-9E96-7E25263656F9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7FD5D-C405-4CE7-B07F-B65981D0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559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9421" y="365125"/>
            <a:ext cx="11993336" cy="1325563"/>
          </a:xfrm>
        </p:spPr>
        <p:txBody>
          <a:bodyPr/>
          <a:lstStyle/>
          <a:p>
            <a:pPr algn="ctr"/>
            <a:r>
              <a:rPr lang="en-US" dirty="0" smtClean="0">
                <a:latin typeface="Arial Rounded MT Bold" panose="020F0704030504030204" pitchFamily="34" charset="0"/>
              </a:rPr>
              <a:t>2017-2018 </a:t>
            </a:r>
            <a:br>
              <a:rPr lang="en-US" dirty="0" smtClean="0">
                <a:latin typeface="Arial Rounded MT Bold" panose="020F0704030504030204" pitchFamily="34" charset="0"/>
              </a:rPr>
            </a:br>
            <a:r>
              <a:rPr lang="en-US" dirty="0" smtClean="0">
                <a:latin typeface="Arial Rounded MT Bold" panose="020F0704030504030204" pitchFamily="34" charset="0"/>
              </a:rPr>
              <a:t>KINDERGARTEN ENROLLEMENT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469571" y="1771650"/>
            <a:ext cx="9670377" cy="4992944"/>
          </a:xfrm>
          <a:prstGeom prst="rect">
            <a:avLst/>
          </a:prstGeom>
          <a:noFill/>
          <a:ln w="9525" algn="in">
            <a:solidFill>
              <a:srgbClr val="00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April 20, 2017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9:30-11:00am…….1:00-3:00pm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5:00-7:00pm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Children must turn 5 years of age before AUGUST 1, (2012).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Parents please bring the following with you…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1– Birth Certificate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2-Shot Record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3-Proof of Address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*Enrollment is on the computer so parents must have an active email account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.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Picture 12" descr="kindergarten4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07" y="1690688"/>
            <a:ext cx="1738993" cy="179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02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55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Rounded MT Bold</vt:lpstr>
      <vt:lpstr>Calibri</vt:lpstr>
      <vt:lpstr>Calibri Light</vt:lpstr>
      <vt:lpstr>Comic Sans MS</vt:lpstr>
      <vt:lpstr>Office Theme</vt:lpstr>
      <vt:lpstr>2017-2018  KINDERGARTEN ENROLLEMENT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2017-2018 KINDERGARTEN ENROLLEMENT</dc:title>
  <dc:creator>Sharon Buchanan</dc:creator>
  <cp:lastModifiedBy>Sharon Buchanan</cp:lastModifiedBy>
  <cp:revision>3</cp:revision>
  <cp:lastPrinted>2017-04-05T20:01:33Z</cp:lastPrinted>
  <dcterms:created xsi:type="dcterms:W3CDTF">2017-04-05T12:19:18Z</dcterms:created>
  <dcterms:modified xsi:type="dcterms:W3CDTF">2017-04-05T20:02:45Z</dcterms:modified>
</cp:coreProperties>
</file>